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56" r:id="rId14"/>
    <p:sldId id="270" r:id="rId15"/>
    <p:sldId id="271" r:id="rId16"/>
    <p:sldId id="274" r:id="rId17"/>
    <p:sldId id="275" r:id="rId18"/>
    <p:sldId id="276" r:id="rId19"/>
    <p:sldId id="292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81" d="100"/>
          <a:sy n="81" d="100"/>
        </p:scale>
        <p:origin x="92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6D6AE5-CC0F-4F57-B713-FC065E1CA51D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3C77C6-A83D-4303-B8C9-F1A0B1D4C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86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68E8B-587A-4E01-89E6-804AA5DF7B39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29F6B-3ABD-4C63-8DAC-066559690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62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68E8B-587A-4E01-89E6-804AA5DF7B39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29F6B-3ABD-4C63-8DAC-066559690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85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68E8B-587A-4E01-89E6-804AA5DF7B39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29F6B-3ABD-4C63-8DAC-066559690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66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68E8B-587A-4E01-89E6-804AA5DF7B39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29F6B-3ABD-4C63-8DAC-066559690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05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68E8B-587A-4E01-89E6-804AA5DF7B39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29F6B-3ABD-4C63-8DAC-066559690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39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68E8B-587A-4E01-89E6-804AA5DF7B39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29F6B-3ABD-4C63-8DAC-066559690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711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68E8B-587A-4E01-89E6-804AA5DF7B39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29F6B-3ABD-4C63-8DAC-066559690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26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68E8B-587A-4E01-89E6-804AA5DF7B39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29F6B-3ABD-4C63-8DAC-066559690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75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68E8B-587A-4E01-89E6-804AA5DF7B39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29F6B-3ABD-4C63-8DAC-066559690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421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68E8B-587A-4E01-89E6-804AA5DF7B39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29F6B-3ABD-4C63-8DAC-066559690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88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68E8B-587A-4E01-89E6-804AA5DF7B39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29F6B-3ABD-4C63-8DAC-066559690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772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68E8B-587A-4E01-89E6-804AA5DF7B39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29F6B-3ABD-4C63-8DAC-066559690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999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764" y="267854"/>
            <a:ext cx="54864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0363" y="785091"/>
            <a:ext cx="576349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Rounded MT Bold" panose="020F0704030504030204" pitchFamily="34" charset="0"/>
              </a:rPr>
              <a:t>Abbey Anderson</a:t>
            </a:r>
          </a:p>
          <a:p>
            <a:r>
              <a:rPr lang="en-US" sz="4000" dirty="0" smtClean="0">
                <a:latin typeface="Arial Rounded MT Bold" panose="020F0704030504030204" pitchFamily="34" charset="0"/>
              </a:rPr>
              <a:t>Honors Diploma</a:t>
            </a:r>
          </a:p>
          <a:p>
            <a:endParaRPr lang="en-US" sz="4000" dirty="0">
              <a:latin typeface="Arial Rounded MT Bold" panose="020F0704030504030204" pitchFamily="34" charset="0"/>
            </a:endParaRPr>
          </a:p>
          <a:p>
            <a:r>
              <a:rPr lang="en-US" sz="4000" dirty="0" smtClean="0">
                <a:latin typeface="Arial Rounded MT Bold" panose="020F0704030504030204" pitchFamily="34" charset="0"/>
              </a:rPr>
              <a:t>Abbey plans to attend Portland State University to major in Theatre.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720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82" y="138545"/>
            <a:ext cx="548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51419" y="0"/>
            <a:ext cx="6077527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Rounded MT Bold" panose="020F0704030504030204" pitchFamily="34" charset="0"/>
              </a:rPr>
              <a:t>Gabrielle Nichole Glenn</a:t>
            </a:r>
          </a:p>
          <a:p>
            <a:endParaRPr lang="en-US" sz="3600" dirty="0" smtClean="0">
              <a:latin typeface="Arial Rounded MT Bold" panose="020F0704030504030204" pitchFamily="34" charset="0"/>
            </a:endParaRPr>
          </a:p>
          <a:p>
            <a:r>
              <a:rPr lang="en-US" sz="3600" dirty="0" smtClean="0">
                <a:latin typeface="Arial Rounded MT Bold" panose="020F0704030504030204" pitchFamily="34" charset="0"/>
              </a:rPr>
              <a:t>Gabrielle plans to enroll at Oregon Coast Community College after graduation.  She plans to continue her bachelor’s degree studies to major in Psychology. Her long term goal is to become a clinical psychologist</a:t>
            </a:r>
            <a:r>
              <a:rPr lang="en-US" sz="4000" dirty="0" smtClean="0">
                <a:latin typeface="Arial Rounded MT Bold" panose="020F0704030504030204" pitchFamily="34" charset="0"/>
              </a:rPr>
              <a:t>.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392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727" y="-83127"/>
            <a:ext cx="548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381" y="157018"/>
            <a:ext cx="578989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Rounded MT Bold" panose="020F0704030504030204" pitchFamily="34" charset="0"/>
              </a:rPr>
              <a:t>Andrew Gordon</a:t>
            </a:r>
          </a:p>
          <a:p>
            <a:r>
              <a:rPr lang="en-US" sz="4000" dirty="0" smtClean="0">
                <a:latin typeface="Arial Rounded MT Bold" panose="020F0704030504030204" pitchFamily="34" charset="0"/>
              </a:rPr>
              <a:t>Honors Diploma</a:t>
            </a:r>
          </a:p>
          <a:p>
            <a:endParaRPr lang="en-US" sz="4000" dirty="0" smtClean="0">
              <a:latin typeface="Arial Rounded MT Bold" panose="020F0704030504030204" pitchFamily="34" charset="0"/>
            </a:endParaRPr>
          </a:p>
          <a:p>
            <a:r>
              <a:rPr lang="en-US" sz="4000" dirty="0" smtClean="0">
                <a:latin typeface="Arial Rounded MT Bold" panose="020F0704030504030204" pitchFamily="34" charset="0"/>
              </a:rPr>
              <a:t>Andrew will be attending Oregon State University after graduation. He will be majoring in Computer Science.  His long term goal is to become a software engineer.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232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9" y="0"/>
            <a:ext cx="548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55855" y="73891"/>
            <a:ext cx="644698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Rounded MT Bold" panose="020F0704030504030204" pitchFamily="34" charset="0"/>
              </a:rPr>
              <a:t>Elise Tatum Greene</a:t>
            </a:r>
          </a:p>
          <a:p>
            <a:endParaRPr lang="en-US" sz="4000" dirty="0">
              <a:latin typeface="Arial Rounded MT Bold" panose="020F0704030504030204" pitchFamily="34" charset="0"/>
            </a:endParaRPr>
          </a:p>
          <a:p>
            <a:r>
              <a:rPr lang="en-US" sz="4000" dirty="0" smtClean="0">
                <a:latin typeface="Arial Rounded MT Bold" panose="020F0704030504030204" pitchFamily="34" charset="0"/>
              </a:rPr>
              <a:t>Elise will be starting her forestry career after graduation. She</a:t>
            </a:r>
          </a:p>
          <a:p>
            <a:r>
              <a:rPr lang="en-US" sz="4000" dirty="0" smtClean="0">
                <a:latin typeface="Arial Rounded MT Bold" panose="020F0704030504030204" pitchFamily="34" charset="0"/>
              </a:rPr>
              <a:t>will be working with the Oregon Department of Forestry as a wildland firefighter. </a:t>
            </a:r>
          </a:p>
          <a:p>
            <a:endParaRPr lang="en-US" sz="4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929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490" y="147782"/>
            <a:ext cx="54864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8382" y="0"/>
            <a:ext cx="5156461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 Rounded MT Bold" panose="020F0704030504030204" pitchFamily="34" charset="0"/>
              </a:rPr>
              <a:t>Tristen D. Holt</a:t>
            </a:r>
          </a:p>
          <a:p>
            <a:endParaRPr lang="en-US" sz="4400" dirty="0">
              <a:latin typeface="Arial Rounded MT Bold" panose="020F0704030504030204" pitchFamily="34" charset="0"/>
            </a:endParaRPr>
          </a:p>
          <a:p>
            <a:r>
              <a:rPr lang="en-US" sz="4400" dirty="0" smtClean="0">
                <a:latin typeface="Arial Rounded MT Bold" panose="020F0704030504030204" pitchFamily="34" charset="0"/>
              </a:rPr>
              <a:t>Tristen completed his graduation requirements in January of 2023! He is currently working.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398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6141" y="84841"/>
            <a:ext cx="548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30265" y="211756"/>
            <a:ext cx="665105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 Rounded MT Bold" panose="020F0704030504030204" pitchFamily="34" charset="0"/>
              </a:rPr>
              <a:t>Justice Wilson Jackson</a:t>
            </a:r>
          </a:p>
          <a:p>
            <a:endParaRPr lang="en-US" sz="4400" dirty="0">
              <a:latin typeface="Arial Rounded MT Bold" panose="020F0704030504030204" pitchFamily="34" charset="0"/>
            </a:endParaRPr>
          </a:p>
          <a:p>
            <a:r>
              <a:rPr lang="en-US" sz="4400" dirty="0" smtClean="0">
                <a:latin typeface="Arial Rounded MT Bold" panose="020F0704030504030204" pitchFamily="34" charset="0"/>
              </a:rPr>
              <a:t>Justice is an entrepreneur. He </a:t>
            </a:r>
            <a:r>
              <a:rPr lang="en-US" sz="4400" dirty="0" smtClean="0">
                <a:latin typeface="Arial Rounded MT Bold" panose="020F0704030504030204" pitchFamily="34" charset="0"/>
              </a:rPr>
              <a:t>plans to devote his full attention to his clothing business after graduation. </a:t>
            </a:r>
            <a:endParaRPr lang="en-US" sz="4400" dirty="0">
              <a:latin typeface="Arial Rounded MT Bold" panose="020F0704030504030204" pitchFamily="34" charset="0"/>
            </a:endParaRPr>
          </a:p>
          <a:p>
            <a:endParaRPr lang="en-US" sz="4400" dirty="0" smtClean="0">
              <a:latin typeface="Arial Rounded MT Bold" panose="020F070403050403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943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231" y="0"/>
            <a:ext cx="548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914400"/>
            <a:ext cx="60775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Rounded MT Bold" panose="020F0704030504030204" pitchFamily="34" charset="0"/>
              </a:rPr>
              <a:t>Santa </a:t>
            </a:r>
            <a:r>
              <a:rPr lang="en-US" sz="4000" dirty="0" err="1" smtClean="0">
                <a:latin typeface="Arial Rounded MT Bold" panose="020F0704030504030204" pitchFamily="34" charset="0"/>
              </a:rPr>
              <a:t>Jeronimo</a:t>
            </a:r>
            <a:r>
              <a:rPr lang="en-US" sz="4000" dirty="0" smtClean="0">
                <a:latin typeface="Arial Rounded MT Bold" panose="020F0704030504030204" pitchFamily="34" charset="0"/>
              </a:rPr>
              <a:t>-Matias</a:t>
            </a:r>
          </a:p>
          <a:p>
            <a:endParaRPr lang="en-US" sz="4000" dirty="0">
              <a:latin typeface="Arial Rounded MT Bold" panose="020F0704030504030204" pitchFamily="34" charset="0"/>
            </a:endParaRPr>
          </a:p>
          <a:p>
            <a:r>
              <a:rPr lang="en-US" sz="4000" dirty="0" smtClean="0">
                <a:latin typeface="Arial Rounded MT Bold" panose="020F0704030504030204" pitchFamily="34" charset="0"/>
              </a:rPr>
              <a:t>Santa is considering continuing her education at Oregon Coast Community College in a health profession field.</a:t>
            </a:r>
          </a:p>
          <a:p>
            <a:endParaRPr lang="en-US" sz="4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979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6" y="92364"/>
            <a:ext cx="548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59055" y="-5417"/>
            <a:ext cx="5818909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 Rounded MT Bold" panose="020F0704030504030204" pitchFamily="34" charset="0"/>
              </a:rPr>
              <a:t>Valour</a:t>
            </a:r>
            <a:r>
              <a:rPr lang="en-US" sz="4000" dirty="0" smtClean="0">
                <a:latin typeface="Arial Rounded MT Bold" panose="020F0704030504030204" pitchFamily="34" charset="0"/>
              </a:rPr>
              <a:t> Samuel Jones</a:t>
            </a:r>
          </a:p>
          <a:p>
            <a:r>
              <a:rPr lang="en-US" sz="4000" dirty="0" smtClean="0">
                <a:latin typeface="Arial Rounded MT Bold" panose="020F0704030504030204" pitchFamily="34" charset="0"/>
              </a:rPr>
              <a:t>Honors Diploma</a:t>
            </a:r>
          </a:p>
          <a:p>
            <a:r>
              <a:rPr lang="en-US" sz="4000" dirty="0" smtClean="0">
                <a:latin typeface="Arial Rounded MT Bold" panose="020F0704030504030204" pitchFamily="34" charset="0"/>
              </a:rPr>
              <a:t>Salutatorian</a:t>
            </a:r>
          </a:p>
          <a:p>
            <a:endParaRPr lang="en-US" sz="4000" dirty="0">
              <a:latin typeface="Arial Rounded MT Bold" panose="020F0704030504030204" pitchFamily="34" charset="0"/>
            </a:endParaRPr>
          </a:p>
          <a:p>
            <a:r>
              <a:rPr lang="en-US" sz="4000" dirty="0" err="1" smtClean="0">
                <a:latin typeface="Arial Rounded MT Bold" panose="020F0704030504030204" pitchFamily="34" charset="0"/>
              </a:rPr>
              <a:t>Valour</a:t>
            </a:r>
            <a:r>
              <a:rPr lang="en-US" sz="4000" dirty="0" smtClean="0">
                <a:latin typeface="Arial Rounded MT Bold" panose="020F0704030504030204" pitchFamily="34" charset="0"/>
              </a:rPr>
              <a:t> will attend Oregon Coast Community College to study Nursing. He will continue his studies with OCCC and OHSU to earn his BSN.</a:t>
            </a:r>
          </a:p>
        </p:txBody>
      </p:sp>
    </p:spTree>
    <p:extLst>
      <p:ext uri="{BB962C8B-B14F-4D97-AF65-F5344CB8AC3E}">
        <p14:creationId xmlns:p14="http://schemas.microsoft.com/office/powerpoint/2010/main" val="400136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36" y="110836"/>
            <a:ext cx="548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782" y="249382"/>
            <a:ext cx="616989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Rounded MT Bold" panose="020F0704030504030204" pitchFamily="34" charset="0"/>
              </a:rPr>
              <a:t>Oscar Benjamin Juarez</a:t>
            </a:r>
          </a:p>
          <a:p>
            <a:endParaRPr lang="en-US" sz="4000" dirty="0">
              <a:latin typeface="Arial Rounded MT Bold" panose="020F0704030504030204" pitchFamily="34" charset="0"/>
            </a:endParaRPr>
          </a:p>
          <a:p>
            <a:r>
              <a:rPr lang="en-US" sz="4000" dirty="0" smtClean="0">
                <a:latin typeface="Arial Rounded MT Bold" panose="020F0704030504030204" pitchFamily="34" charset="0"/>
              </a:rPr>
              <a:t>Oscar will be attending Oregon Coast Community College after graduation. His long term goal is to work as a weapons engineer.</a:t>
            </a:r>
          </a:p>
          <a:p>
            <a:endParaRPr lang="en-US" sz="4000" dirty="0">
              <a:latin typeface="Arial Rounded MT Bold" panose="020F0704030504030204" pitchFamily="34" charset="0"/>
            </a:endParaRPr>
          </a:p>
          <a:p>
            <a:endParaRPr lang="en-US" sz="4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65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" y="120072"/>
            <a:ext cx="548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74327" y="544945"/>
            <a:ext cx="641927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 Rounded MT Bold" panose="020F0704030504030204" pitchFamily="34" charset="0"/>
              </a:rPr>
              <a:t>Alexavier</a:t>
            </a:r>
            <a:r>
              <a:rPr lang="en-US" sz="4000" dirty="0" smtClean="0">
                <a:latin typeface="Arial Rounded MT Bold" panose="020F0704030504030204" pitchFamily="34" charset="0"/>
              </a:rPr>
              <a:t> King</a:t>
            </a:r>
          </a:p>
          <a:p>
            <a:endParaRPr lang="en-US" sz="4000" dirty="0">
              <a:latin typeface="Arial Rounded MT Bold" panose="020F0704030504030204" pitchFamily="34" charset="0"/>
            </a:endParaRPr>
          </a:p>
          <a:p>
            <a:r>
              <a:rPr lang="en-US" sz="4000" dirty="0" smtClean="0">
                <a:latin typeface="Arial Rounded MT Bold" panose="020F0704030504030204" pitchFamily="34" charset="0"/>
              </a:rPr>
              <a:t>Alex will be continuing his education next year in the transition program at NHS. </a:t>
            </a:r>
          </a:p>
          <a:p>
            <a:endParaRPr lang="en-US" sz="4000" dirty="0">
              <a:latin typeface="Arial Rounded MT Bold" panose="020F0704030504030204" pitchFamily="34" charset="0"/>
            </a:endParaRPr>
          </a:p>
          <a:p>
            <a:r>
              <a:rPr lang="en-US" sz="4000" dirty="0" smtClean="0">
                <a:latin typeface="Arial Rounded MT Bold" panose="020F0704030504030204" pitchFamily="34" charset="0"/>
              </a:rPr>
              <a:t>His future plans are to gain employment in the service industry.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542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528" y="83127"/>
            <a:ext cx="548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401" y="360218"/>
            <a:ext cx="617912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Rounded MT Bold" panose="020F0704030504030204" pitchFamily="34" charset="0"/>
              </a:rPr>
              <a:t>Triston E. </a:t>
            </a:r>
            <a:r>
              <a:rPr lang="en-US" sz="4000" dirty="0" err="1" smtClean="0">
                <a:latin typeface="Arial Rounded MT Bold" panose="020F0704030504030204" pitchFamily="34" charset="0"/>
              </a:rPr>
              <a:t>Lupardes</a:t>
            </a:r>
            <a:endParaRPr lang="en-US" sz="4000" dirty="0" smtClean="0">
              <a:latin typeface="Arial Rounded MT Bold" panose="020F0704030504030204" pitchFamily="34" charset="0"/>
            </a:endParaRPr>
          </a:p>
          <a:p>
            <a:endParaRPr lang="en-US" sz="4000" dirty="0">
              <a:latin typeface="Arial Rounded MT Bold" panose="020F0704030504030204" pitchFamily="34" charset="0"/>
            </a:endParaRPr>
          </a:p>
          <a:p>
            <a:r>
              <a:rPr lang="en-US" sz="4000" dirty="0" smtClean="0">
                <a:latin typeface="Arial Rounded MT Bold" panose="020F0704030504030204" pitchFamily="34" charset="0"/>
              </a:rPr>
              <a:t>Triston </a:t>
            </a:r>
            <a:r>
              <a:rPr lang="en-US" sz="4000" dirty="0">
                <a:latin typeface="Arial Rounded MT Bold" panose="020F0704030504030204" pitchFamily="34" charset="0"/>
              </a:rPr>
              <a:t>plans to work after he graduates.  His long term goal </a:t>
            </a:r>
            <a:r>
              <a:rPr lang="en-US" sz="4000" dirty="0" smtClean="0">
                <a:latin typeface="Arial Rounded MT Bold" panose="020F0704030504030204" pitchFamily="34" charset="0"/>
              </a:rPr>
              <a:t>is go to </a:t>
            </a:r>
            <a:r>
              <a:rPr lang="en-US" sz="4000" dirty="0">
                <a:latin typeface="Arial Rounded MT Bold" panose="020F0704030504030204" pitchFamily="34" charset="0"/>
              </a:rPr>
              <a:t>college and earn a degree in </a:t>
            </a:r>
            <a:r>
              <a:rPr lang="en-US" sz="4000" dirty="0" smtClean="0">
                <a:latin typeface="Arial Rounded MT Bold" panose="020F0704030504030204" pitchFamily="34" charset="0"/>
              </a:rPr>
              <a:t>Business while fishing. </a:t>
            </a:r>
            <a:r>
              <a:rPr lang="en-US" sz="4000" dirty="0">
                <a:latin typeface="Arial Rounded MT Bold" panose="020F0704030504030204" pitchFamily="34" charset="0"/>
              </a:rPr>
              <a:t>He plans to start his own </a:t>
            </a:r>
            <a:r>
              <a:rPr lang="en-US" sz="4000" dirty="0" smtClean="0">
                <a:latin typeface="Arial Rounded MT Bold" panose="020F0704030504030204" pitchFamily="34" charset="0"/>
              </a:rPr>
              <a:t>business </a:t>
            </a:r>
            <a:r>
              <a:rPr lang="en-US" sz="4000" dirty="0">
                <a:latin typeface="Arial Rounded MT Bold" panose="020F0704030504030204" pitchFamily="34" charset="0"/>
              </a:rPr>
              <a:t>in the future.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730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55" y="239853"/>
            <a:ext cx="548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55855" y="692727"/>
            <a:ext cx="578196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Rounded MT Bold" panose="020F0704030504030204" pitchFamily="34" charset="0"/>
              </a:rPr>
              <a:t>Shish </a:t>
            </a:r>
            <a:r>
              <a:rPr lang="en-US" sz="4000" dirty="0" err="1" smtClean="0">
                <a:latin typeface="Arial Rounded MT Bold" panose="020F0704030504030204" pitchFamily="34" charset="0"/>
              </a:rPr>
              <a:t>Shee</a:t>
            </a:r>
            <a:r>
              <a:rPr lang="en-US" sz="4000" dirty="0" smtClean="0">
                <a:latin typeface="Arial Rounded MT Bold" panose="020F0704030504030204" pitchFamily="34" charset="0"/>
              </a:rPr>
              <a:t>-Ne </a:t>
            </a:r>
            <a:r>
              <a:rPr lang="en-US" sz="4000" dirty="0" err="1" smtClean="0">
                <a:latin typeface="Arial Rounded MT Bold" panose="020F0704030504030204" pitchFamily="34" charset="0"/>
              </a:rPr>
              <a:t>Aspria</a:t>
            </a:r>
            <a:endParaRPr lang="en-US" sz="4000" dirty="0" smtClean="0">
              <a:latin typeface="Arial Rounded MT Bold" panose="020F0704030504030204" pitchFamily="34" charset="0"/>
            </a:endParaRPr>
          </a:p>
          <a:p>
            <a:endParaRPr lang="en-US" sz="4000" dirty="0">
              <a:latin typeface="Arial Rounded MT Bold" panose="020F0704030504030204" pitchFamily="34" charset="0"/>
            </a:endParaRPr>
          </a:p>
          <a:p>
            <a:r>
              <a:rPr lang="en-US" sz="4000" dirty="0" err="1" smtClean="0">
                <a:latin typeface="Arial Rounded MT Bold" panose="020F0704030504030204" pitchFamily="34" charset="0"/>
              </a:rPr>
              <a:t>Shey</a:t>
            </a:r>
            <a:r>
              <a:rPr lang="en-US" sz="4000" dirty="0" smtClean="0">
                <a:latin typeface="Arial Rounded MT Bold" panose="020F0704030504030204" pitchFamily="34" charset="0"/>
              </a:rPr>
              <a:t> plans to enlist in the US Air Force or attend Western University to major in psychology to become a state trooper after graduation. 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184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01600"/>
            <a:ext cx="548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61530" y="96183"/>
            <a:ext cx="66273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Rounded MT Bold" panose="020F0704030504030204" pitchFamily="34" charset="0"/>
              </a:rPr>
              <a:t>Adam Lee MacFarlane, Jr.</a:t>
            </a:r>
          </a:p>
          <a:p>
            <a:endParaRPr lang="en-US" sz="4000" dirty="0">
              <a:latin typeface="Arial Rounded MT Bold" panose="020F0704030504030204" pitchFamily="34" charset="0"/>
            </a:endParaRPr>
          </a:p>
          <a:p>
            <a:r>
              <a:rPr lang="en-US" sz="4000" dirty="0" smtClean="0">
                <a:latin typeface="Arial Rounded MT Bold" panose="020F0704030504030204" pitchFamily="34" charset="0"/>
              </a:rPr>
              <a:t>A.J. will be attending Oregon State University. He will be majoring in History. His long term goal is to become a history teacher and a</a:t>
            </a:r>
          </a:p>
          <a:p>
            <a:r>
              <a:rPr lang="en-US" sz="4000" dirty="0" smtClean="0">
                <a:latin typeface="Arial Rounded MT Bold" panose="020F0704030504030204" pitchFamily="34" charset="0"/>
              </a:rPr>
              <a:t>basketball coach.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994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01600"/>
            <a:ext cx="548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9744" y="581891"/>
            <a:ext cx="558342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Rounded MT Bold" panose="020F0704030504030204" pitchFamily="34" charset="0"/>
              </a:rPr>
              <a:t>Liam J. Morgan</a:t>
            </a:r>
          </a:p>
          <a:p>
            <a:endParaRPr lang="en-US" sz="4000" dirty="0">
              <a:latin typeface="Arial Rounded MT Bold" panose="020F0704030504030204" pitchFamily="34" charset="0"/>
            </a:endParaRPr>
          </a:p>
          <a:p>
            <a:r>
              <a:rPr lang="en-US" sz="4000" dirty="0" smtClean="0">
                <a:latin typeface="Arial Rounded MT Bold" panose="020F0704030504030204" pitchFamily="34" charset="0"/>
              </a:rPr>
              <a:t>Liam will be attending Oregon State University in the Fall. His long term plans include a career in entomology.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770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2" y="138545"/>
            <a:ext cx="548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8218" y="0"/>
            <a:ext cx="593898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Rounded MT Bold" panose="020F0704030504030204" pitchFamily="34" charset="0"/>
              </a:rPr>
              <a:t>Kathryn M. </a:t>
            </a:r>
            <a:r>
              <a:rPr lang="en-US" sz="4000" dirty="0" err="1" smtClean="0">
                <a:latin typeface="Arial Rounded MT Bold" panose="020F0704030504030204" pitchFamily="34" charset="0"/>
              </a:rPr>
              <a:t>Pankey</a:t>
            </a:r>
            <a:endParaRPr lang="en-US" sz="4000" dirty="0" smtClean="0">
              <a:latin typeface="Arial Rounded MT Bold" panose="020F0704030504030204" pitchFamily="34" charset="0"/>
            </a:endParaRPr>
          </a:p>
          <a:p>
            <a:endParaRPr lang="en-US" sz="4000" dirty="0">
              <a:latin typeface="Arial Rounded MT Bold" panose="020F0704030504030204" pitchFamily="34" charset="0"/>
            </a:endParaRPr>
          </a:p>
          <a:p>
            <a:r>
              <a:rPr lang="en-US" sz="4000" dirty="0" smtClean="0">
                <a:latin typeface="Arial Rounded MT Bold" panose="020F0704030504030204" pitchFamily="34" charset="0"/>
              </a:rPr>
              <a:t>Katie plans to attend Linn-Benton Community College after graduation. She will be studying to become a dental hygienist.</a:t>
            </a:r>
          </a:p>
        </p:txBody>
      </p:sp>
    </p:spTree>
    <p:extLst>
      <p:ext uri="{BB962C8B-B14F-4D97-AF65-F5344CB8AC3E}">
        <p14:creationId xmlns:p14="http://schemas.microsoft.com/office/powerpoint/2010/main" val="1486710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55" y="0"/>
            <a:ext cx="548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437" y="612844"/>
            <a:ext cx="612370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Rounded MT Bold" panose="020F0704030504030204" pitchFamily="34" charset="0"/>
              </a:rPr>
              <a:t>Kaden R. Parker</a:t>
            </a:r>
          </a:p>
          <a:p>
            <a:endParaRPr lang="en-US" sz="4000" dirty="0">
              <a:latin typeface="Arial Rounded MT Bold" panose="020F0704030504030204" pitchFamily="34" charset="0"/>
            </a:endParaRPr>
          </a:p>
          <a:p>
            <a:r>
              <a:rPr lang="en-US" sz="4000" dirty="0" smtClean="0">
                <a:latin typeface="Arial Rounded MT Bold" panose="020F0704030504030204" pitchFamily="34" charset="0"/>
              </a:rPr>
              <a:t>Kaden will be attending Linn-Benton Community College after graduation.  He will major in business with the goal to start his own business in the future.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140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73" y="92364"/>
            <a:ext cx="548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99738" y="171977"/>
            <a:ext cx="56250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Rounded MT Bold" panose="020F0704030504030204" pitchFamily="34" charset="0"/>
              </a:rPr>
              <a:t>Hunter A. </a:t>
            </a:r>
            <a:r>
              <a:rPr lang="en-US" sz="4000" dirty="0" err="1" smtClean="0">
                <a:latin typeface="Arial Rounded MT Bold" panose="020F0704030504030204" pitchFamily="34" charset="0"/>
              </a:rPr>
              <a:t>Postma</a:t>
            </a:r>
            <a:endParaRPr lang="en-US" sz="4000" dirty="0" smtClean="0">
              <a:latin typeface="Arial Rounded MT Bold" panose="020F0704030504030204" pitchFamily="34" charset="0"/>
            </a:endParaRPr>
          </a:p>
          <a:p>
            <a:endParaRPr lang="en-US" sz="4000" dirty="0">
              <a:latin typeface="Arial Rounded MT Bold" panose="020F0704030504030204" pitchFamily="34" charset="0"/>
            </a:endParaRPr>
          </a:p>
          <a:p>
            <a:r>
              <a:rPr lang="en-US" sz="4000" dirty="0" smtClean="0">
                <a:latin typeface="Arial Rounded MT Bold" panose="020F0704030504030204" pitchFamily="34" charset="0"/>
              </a:rPr>
              <a:t>Hunter will be entering the workforce after graduation. He plans to work his way up to a management position.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900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36" y="0"/>
            <a:ext cx="548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7999" y="554182"/>
            <a:ext cx="620029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Rounded MT Bold" panose="020F0704030504030204" pitchFamily="34" charset="0"/>
              </a:rPr>
              <a:t>Jory Marcus Reed</a:t>
            </a:r>
          </a:p>
          <a:p>
            <a:endParaRPr lang="en-US" sz="4000" dirty="0" smtClean="0">
              <a:latin typeface="Arial Rounded MT Bold" panose="020F0704030504030204" pitchFamily="34" charset="0"/>
            </a:endParaRPr>
          </a:p>
          <a:p>
            <a:r>
              <a:rPr lang="en-US" sz="4000" dirty="0" smtClean="0">
                <a:latin typeface="Arial Rounded MT Bold" panose="020F0704030504030204" pitchFamily="34" charset="0"/>
              </a:rPr>
              <a:t>Jory will be attending Western Oregon University as a criminal justice major. Jory’s long term goal is to pursue a career in law enforcement special ops as a K-9 handler.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642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548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4473" y="775855"/>
            <a:ext cx="607752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Rounded MT Bold" panose="020F0704030504030204" pitchFamily="34" charset="0"/>
              </a:rPr>
              <a:t>Cayden R. Ritchey</a:t>
            </a:r>
          </a:p>
          <a:p>
            <a:endParaRPr lang="en-US" sz="4000" dirty="0" smtClean="0">
              <a:latin typeface="Arial Rounded MT Bold" panose="020F0704030504030204" pitchFamily="34" charset="0"/>
            </a:endParaRPr>
          </a:p>
          <a:p>
            <a:r>
              <a:rPr lang="en-US" sz="4000" dirty="0" smtClean="0">
                <a:latin typeface="Arial Rounded MT Bold" panose="020F0704030504030204" pitchFamily="34" charset="0"/>
              </a:rPr>
              <a:t>Cayden will be attending Linn-Benton Community College after graduation. Her goal is to become an ultrasound technician.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542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945" y="73891"/>
            <a:ext cx="548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673" y="221673"/>
            <a:ext cx="59759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Rounded MT Bold" panose="020F0704030504030204" pitchFamily="34" charset="0"/>
              </a:rPr>
              <a:t>Remy R. Ritchey</a:t>
            </a:r>
          </a:p>
          <a:p>
            <a:endParaRPr lang="en-US" sz="4000" dirty="0">
              <a:latin typeface="Arial Rounded MT Bold" panose="020F0704030504030204" pitchFamily="34" charset="0"/>
            </a:endParaRPr>
          </a:p>
          <a:p>
            <a:r>
              <a:rPr lang="en-US" sz="4000" dirty="0" smtClean="0">
                <a:latin typeface="Arial Rounded MT Bold" panose="020F0704030504030204" pitchFamily="34" charset="0"/>
              </a:rPr>
              <a:t>Remy plans to attend an Oregon Community College after graduation with a long term goal of starting their own coffee business.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01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9" y="184727"/>
            <a:ext cx="548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38982" y="646545"/>
            <a:ext cx="584661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 Rounded MT Bold" panose="020F0704030504030204" pitchFamily="34" charset="0"/>
              </a:rPr>
              <a:t>Dulton</a:t>
            </a:r>
            <a:r>
              <a:rPr lang="en-US" sz="4000" dirty="0" smtClean="0">
                <a:latin typeface="Arial Rounded MT Bold" panose="020F0704030504030204" pitchFamily="34" charset="0"/>
              </a:rPr>
              <a:t> J. Rodgers</a:t>
            </a:r>
          </a:p>
          <a:p>
            <a:endParaRPr lang="en-US" sz="4000" dirty="0">
              <a:latin typeface="Arial Rounded MT Bold" panose="020F0704030504030204" pitchFamily="34" charset="0"/>
            </a:endParaRPr>
          </a:p>
          <a:p>
            <a:r>
              <a:rPr lang="en-US" sz="4000" dirty="0" err="1" smtClean="0">
                <a:latin typeface="Arial Rounded MT Bold" panose="020F0704030504030204" pitchFamily="34" charset="0"/>
              </a:rPr>
              <a:t>Dulton</a:t>
            </a:r>
            <a:r>
              <a:rPr lang="en-US" sz="4000" dirty="0" smtClean="0">
                <a:latin typeface="Arial Rounded MT Bold" panose="020F0704030504030204" pitchFamily="34" charset="0"/>
              </a:rPr>
              <a:t> will be working in construction and later joining the Army National Guard. </a:t>
            </a:r>
            <a:endParaRPr lang="en-US" sz="4000" dirty="0">
              <a:latin typeface="Arial Rounded MT Bold" panose="020F0704030504030204" pitchFamily="34" charset="0"/>
            </a:endParaRPr>
          </a:p>
          <a:p>
            <a:endParaRPr lang="en-US" sz="4000" dirty="0" smtClean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090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382" y="64655"/>
            <a:ext cx="548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528" y="581891"/>
            <a:ext cx="562494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Rounded MT Bold" panose="020F0704030504030204" pitchFamily="34" charset="0"/>
              </a:rPr>
              <a:t>Eli J. </a:t>
            </a:r>
            <a:r>
              <a:rPr lang="en-US" sz="4000" dirty="0" err="1" smtClean="0">
                <a:latin typeface="Arial Rounded MT Bold" panose="020F0704030504030204" pitchFamily="34" charset="0"/>
              </a:rPr>
              <a:t>Spangrud</a:t>
            </a:r>
            <a:endParaRPr lang="en-US" sz="4000" dirty="0" smtClean="0">
              <a:latin typeface="Arial Rounded MT Bold" panose="020F0704030504030204" pitchFamily="34" charset="0"/>
            </a:endParaRPr>
          </a:p>
          <a:p>
            <a:endParaRPr lang="en-US" sz="4000" dirty="0">
              <a:latin typeface="Arial Rounded MT Bold" panose="020F0704030504030204" pitchFamily="34" charset="0"/>
            </a:endParaRPr>
          </a:p>
          <a:p>
            <a:r>
              <a:rPr lang="en-US" sz="4000" dirty="0" smtClean="0">
                <a:latin typeface="Arial Rounded MT Bold" panose="020F0704030504030204" pitchFamily="34" charset="0"/>
              </a:rPr>
              <a:t>Eli will be attending Northwest Lineman’s College in Idaho after graduation. His long term goal is to become trained and employed as an electrical lineman.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056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36" y="286329"/>
            <a:ext cx="548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6206836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Rounded MT Bold" panose="020F0704030504030204" pitchFamily="34" charset="0"/>
              </a:rPr>
              <a:t>Lia Marie Babb</a:t>
            </a:r>
          </a:p>
          <a:p>
            <a:endParaRPr lang="en-US" sz="4000" dirty="0">
              <a:latin typeface="Arial Rounded MT Bold" panose="020F0704030504030204" pitchFamily="34" charset="0"/>
            </a:endParaRPr>
          </a:p>
          <a:p>
            <a:r>
              <a:rPr lang="en-US" sz="4000" dirty="0" smtClean="0">
                <a:latin typeface="Arial Rounded MT Bold" panose="020F0704030504030204" pitchFamily="34" charset="0"/>
              </a:rPr>
              <a:t>Lia will attend Portland State University as a Business major. She was awarded the PSU Tuition Free scholarship and the Oregon Opportunity Grant. Her long term goal is to start her own business.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492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0"/>
            <a:ext cx="548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97236" y="101600"/>
            <a:ext cx="6594764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Rounded MT Bold" panose="020F0704030504030204" pitchFamily="34" charset="0"/>
              </a:rPr>
              <a:t>William </a:t>
            </a:r>
            <a:r>
              <a:rPr lang="en-US" sz="4000" dirty="0" err="1" smtClean="0">
                <a:latin typeface="Arial Rounded MT Bold" panose="020F0704030504030204" pitchFamily="34" charset="0"/>
              </a:rPr>
              <a:t>S.Thaler</a:t>
            </a:r>
            <a:endParaRPr lang="en-US" sz="4000" dirty="0">
              <a:latin typeface="Arial Rounded MT Bold" panose="020F0704030504030204" pitchFamily="34" charset="0"/>
            </a:endParaRPr>
          </a:p>
          <a:p>
            <a:endParaRPr lang="en-US" sz="4000" dirty="0" smtClean="0">
              <a:latin typeface="Arial Rounded MT Bold" panose="020F0704030504030204" pitchFamily="34" charset="0"/>
            </a:endParaRPr>
          </a:p>
          <a:p>
            <a:r>
              <a:rPr lang="en-US" sz="4000" dirty="0" smtClean="0">
                <a:latin typeface="Arial Rounded MT Bold" panose="020F0704030504030204" pitchFamily="34" charset="0"/>
              </a:rPr>
              <a:t>William will be attending Oregon State University in the fall majoring in Computer Science with a goal to start his own gaming industry. He was awarded the Oregon Opportunity Grant and a Federal FSEOG Grant.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565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818" y="138546"/>
            <a:ext cx="548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1127" y="133129"/>
            <a:ext cx="5791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Rounded MT Bold" panose="020F0704030504030204" pitchFamily="34" charset="0"/>
              </a:rPr>
              <a:t>Eli W. Thomas</a:t>
            </a:r>
          </a:p>
          <a:p>
            <a:endParaRPr lang="en-US" sz="4000" dirty="0">
              <a:latin typeface="Arial Rounded MT Bold" panose="020F0704030504030204" pitchFamily="34" charset="0"/>
            </a:endParaRPr>
          </a:p>
          <a:p>
            <a:r>
              <a:rPr lang="en-US" sz="4000" dirty="0" smtClean="0">
                <a:latin typeface="Arial Rounded MT Bold" panose="020F0704030504030204" pitchFamily="34" charset="0"/>
              </a:rPr>
              <a:t>Eli completed his graduation requirements in January 2023! He is currently attending </a:t>
            </a:r>
            <a:r>
              <a:rPr lang="en-US" sz="4000" dirty="0" err="1" smtClean="0">
                <a:latin typeface="Arial Rounded MT Bold" panose="020F0704030504030204" pitchFamily="34" charset="0"/>
              </a:rPr>
              <a:t>JobCorps</a:t>
            </a:r>
            <a:r>
              <a:rPr lang="en-US" sz="4000" dirty="0" smtClean="0">
                <a:latin typeface="Arial Rounded MT Bold" panose="020F0704030504030204" pitchFamily="34" charset="0"/>
              </a:rPr>
              <a:t> training to be a mechanic.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873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18" y="92364"/>
            <a:ext cx="548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31345" y="434109"/>
            <a:ext cx="5994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Rounded MT Bold" panose="020F0704030504030204" pitchFamily="34" charset="0"/>
              </a:rPr>
              <a:t>Jake E. </a:t>
            </a:r>
            <a:r>
              <a:rPr lang="en-US" sz="4000" dirty="0" err="1" smtClean="0">
                <a:latin typeface="Arial Rounded MT Bold" panose="020F0704030504030204" pitchFamily="34" charset="0"/>
              </a:rPr>
              <a:t>Turkaly</a:t>
            </a:r>
            <a:endParaRPr lang="en-US" sz="4000" dirty="0" smtClean="0">
              <a:latin typeface="Arial Rounded MT Bold" panose="020F0704030504030204" pitchFamily="34" charset="0"/>
            </a:endParaRPr>
          </a:p>
          <a:p>
            <a:endParaRPr lang="en-US" sz="4000" dirty="0">
              <a:latin typeface="Arial Rounded MT Bold" panose="020F0704030504030204" pitchFamily="34" charset="0"/>
            </a:endParaRPr>
          </a:p>
          <a:p>
            <a:r>
              <a:rPr lang="en-US" sz="4000" dirty="0" smtClean="0">
                <a:latin typeface="Arial Rounded MT Bold" panose="020F0704030504030204" pitchFamily="34" charset="0"/>
              </a:rPr>
              <a:t>Jake will be starting his forestry career after graduation with the Oregon Department of Forestry as a wildland firefighter.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035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509" y="0"/>
            <a:ext cx="548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8909" y="775855"/>
            <a:ext cx="50892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Rounded MT Bold" panose="020F0704030504030204" pitchFamily="34" charset="0"/>
              </a:rPr>
              <a:t>Levi A. Von </a:t>
            </a:r>
            <a:r>
              <a:rPr lang="en-US" sz="4000" dirty="0" err="1" smtClean="0">
                <a:latin typeface="Arial Rounded MT Bold" panose="020F0704030504030204" pitchFamily="34" charset="0"/>
              </a:rPr>
              <a:t>Dallwitz</a:t>
            </a:r>
            <a:endParaRPr lang="en-US" sz="4000" dirty="0" smtClean="0">
              <a:latin typeface="Arial Rounded MT Bold" panose="020F0704030504030204" pitchFamily="34" charset="0"/>
            </a:endParaRPr>
          </a:p>
          <a:p>
            <a:endParaRPr lang="en-US" sz="4000" dirty="0">
              <a:latin typeface="Arial Rounded MT Bold" panose="020F0704030504030204" pitchFamily="34" charset="0"/>
            </a:endParaRPr>
          </a:p>
          <a:p>
            <a:r>
              <a:rPr lang="en-US" sz="4000" dirty="0" smtClean="0">
                <a:latin typeface="Arial Rounded MT Bold" panose="020F0704030504030204" pitchFamily="34" charset="0"/>
              </a:rPr>
              <a:t>Levi’s future plans after graduation include enjoying his summer and then gaining full-time employment.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97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7" y="350982"/>
            <a:ext cx="548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56217" y="83127"/>
            <a:ext cx="5624947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 Rounded MT Bold" panose="020F0704030504030204" pitchFamily="34" charset="0"/>
              </a:rPr>
              <a:t>Lasha</a:t>
            </a:r>
            <a:r>
              <a:rPr lang="en-US" sz="4000" dirty="0" smtClean="0">
                <a:latin typeface="Arial Rounded MT Bold" panose="020F0704030504030204" pitchFamily="34" charset="0"/>
              </a:rPr>
              <a:t> L. Banta</a:t>
            </a:r>
          </a:p>
          <a:p>
            <a:r>
              <a:rPr lang="en-US" sz="4000" dirty="0" smtClean="0">
                <a:latin typeface="Arial Rounded MT Bold" panose="020F0704030504030204" pitchFamily="34" charset="0"/>
              </a:rPr>
              <a:t>Honors Diploma</a:t>
            </a:r>
          </a:p>
          <a:p>
            <a:endParaRPr lang="en-US" sz="4000" dirty="0">
              <a:latin typeface="Arial Rounded MT Bold" panose="020F0704030504030204" pitchFamily="34" charset="0"/>
            </a:endParaRPr>
          </a:p>
          <a:p>
            <a:r>
              <a:rPr lang="en-US" sz="4000" dirty="0" err="1" smtClean="0">
                <a:latin typeface="Arial Rounded MT Bold" panose="020F0704030504030204" pitchFamily="34" charset="0"/>
              </a:rPr>
              <a:t>Lashae</a:t>
            </a:r>
            <a:r>
              <a:rPr lang="en-US" sz="4000" dirty="0" smtClean="0">
                <a:latin typeface="Arial Rounded MT Bold" panose="020F0704030504030204" pitchFamily="34" charset="0"/>
              </a:rPr>
              <a:t> will begin her Nursing studies at Oregon Coast Community College after graduation.  She will continue with OCCC and OHSU to earn her BSN.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051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091" y="369455"/>
            <a:ext cx="548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560647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Rounded MT Bold" panose="020F0704030504030204" pitchFamily="34" charset="0"/>
              </a:rPr>
              <a:t>Josiah Burton-McGee</a:t>
            </a:r>
          </a:p>
          <a:p>
            <a:r>
              <a:rPr lang="en-US" sz="4000" dirty="0" smtClean="0">
                <a:latin typeface="Arial Rounded MT Bold" panose="020F0704030504030204" pitchFamily="34" charset="0"/>
              </a:rPr>
              <a:t>Honors Diploma</a:t>
            </a:r>
          </a:p>
          <a:p>
            <a:endParaRPr lang="en-US" sz="4000" dirty="0">
              <a:latin typeface="Arial Rounded MT Bold" panose="020F0704030504030204" pitchFamily="34" charset="0"/>
            </a:endParaRPr>
          </a:p>
          <a:p>
            <a:r>
              <a:rPr lang="en-US" sz="4000" dirty="0" smtClean="0">
                <a:latin typeface="Arial Rounded MT Bold" panose="020F0704030504030204" pitchFamily="34" charset="0"/>
              </a:rPr>
              <a:t>Joey will attend Oregon State University. He plans to major in pre-med/biology. His long term goal is to become a doctor.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824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10" y="295564"/>
            <a:ext cx="548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7600" y="138545"/>
            <a:ext cx="5994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Rounded MT Bold" panose="020F0704030504030204" pitchFamily="34" charset="0"/>
              </a:rPr>
              <a:t>Iris Marie Donovan</a:t>
            </a:r>
          </a:p>
          <a:p>
            <a:r>
              <a:rPr lang="en-US" sz="4000" dirty="0" smtClean="0">
                <a:latin typeface="Arial Rounded MT Bold" panose="020F0704030504030204" pitchFamily="34" charset="0"/>
              </a:rPr>
              <a:t>Honors Diploma</a:t>
            </a:r>
          </a:p>
          <a:p>
            <a:r>
              <a:rPr lang="en-US" sz="4000" dirty="0" smtClean="0">
                <a:latin typeface="Arial Rounded MT Bold" panose="020F0704030504030204" pitchFamily="34" charset="0"/>
              </a:rPr>
              <a:t>Valedictorian</a:t>
            </a:r>
          </a:p>
          <a:p>
            <a:endParaRPr lang="en-US" sz="4000" dirty="0" smtClean="0">
              <a:latin typeface="Arial Rounded MT Bold" panose="020F0704030504030204" pitchFamily="34" charset="0"/>
            </a:endParaRPr>
          </a:p>
          <a:p>
            <a:r>
              <a:rPr lang="en-US" sz="4000" dirty="0" smtClean="0">
                <a:latin typeface="Arial Rounded MT Bold" panose="020F0704030504030204" pitchFamily="34" charset="0"/>
              </a:rPr>
              <a:t>Iris plans to attend Oregon State University Honors College to major in Forestry.</a:t>
            </a:r>
          </a:p>
        </p:txBody>
      </p:sp>
    </p:spTree>
    <p:extLst>
      <p:ext uri="{BB962C8B-B14F-4D97-AF65-F5344CB8AC3E}">
        <p14:creationId xmlns:p14="http://schemas.microsoft.com/office/powerpoint/2010/main" val="2392152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091" y="212436"/>
            <a:ext cx="548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68392"/>
            <a:ext cx="649316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Rounded MT Bold" panose="020F0704030504030204" pitchFamily="34" charset="0"/>
              </a:rPr>
              <a:t>Sophia Marie Elizondo</a:t>
            </a:r>
          </a:p>
          <a:p>
            <a:r>
              <a:rPr lang="en-US" sz="4000" dirty="0" smtClean="0">
                <a:latin typeface="Arial Rounded MT Bold" panose="020F0704030504030204" pitchFamily="34" charset="0"/>
              </a:rPr>
              <a:t>Honors Diploma</a:t>
            </a:r>
          </a:p>
          <a:p>
            <a:endParaRPr lang="en-US" sz="4000" dirty="0" smtClean="0">
              <a:latin typeface="Arial Rounded MT Bold" panose="020F0704030504030204" pitchFamily="34" charset="0"/>
            </a:endParaRPr>
          </a:p>
          <a:p>
            <a:r>
              <a:rPr lang="en-US" sz="4000" dirty="0" smtClean="0">
                <a:latin typeface="Arial Rounded MT Bold" panose="020F0704030504030204" pitchFamily="34" charset="0"/>
              </a:rPr>
              <a:t>Sophia will be attending Willamette University. She will major in Global Cultural Studies.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501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27" y="369455"/>
            <a:ext cx="548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83927" y="692727"/>
            <a:ext cx="556511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 Rounded MT Bold" panose="020F0704030504030204" pitchFamily="34" charset="0"/>
              </a:rPr>
              <a:t>Rae’Lynn</a:t>
            </a:r>
            <a:r>
              <a:rPr lang="en-US" sz="4000" dirty="0" smtClean="0">
                <a:latin typeface="Arial Rounded MT Bold" panose="020F0704030504030204" pitchFamily="34" charset="0"/>
              </a:rPr>
              <a:t> </a:t>
            </a:r>
            <a:r>
              <a:rPr lang="en-US" sz="4000" dirty="0" err="1" smtClean="0">
                <a:latin typeface="Arial Rounded MT Bold" panose="020F0704030504030204" pitchFamily="34" charset="0"/>
              </a:rPr>
              <a:t>Florez</a:t>
            </a:r>
            <a:endParaRPr lang="en-US" sz="4000" dirty="0" smtClean="0">
              <a:latin typeface="Arial Rounded MT Bold" panose="020F0704030504030204" pitchFamily="34" charset="0"/>
            </a:endParaRPr>
          </a:p>
          <a:p>
            <a:endParaRPr lang="en-US" sz="4000" dirty="0" smtClean="0">
              <a:latin typeface="Arial Rounded MT Bold" panose="020F0704030504030204" pitchFamily="34" charset="0"/>
            </a:endParaRPr>
          </a:p>
          <a:p>
            <a:r>
              <a:rPr lang="en-US" sz="4000" dirty="0" err="1" smtClean="0">
                <a:latin typeface="Arial Rounded MT Bold" panose="020F0704030504030204" pitchFamily="34" charset="0"/>
              </a:rPr>
              <a:t>Rae’Lynn</a:t>
            </a:r>
            <a:r>
              <a:rPr lang="en-US" sz="4000" dirty="0" smtClean="0">
                <a:latin typeface="Arial Rounded MT Bold" panose="020F0704030504030204" pitchFamily="34" charset="0"/>
              </a:rPr>
              <a:t> plans to attend </a:t>
            </a:r>
            <a:r>
              <a:rPr lang="en-US" sz="4000" dirty="0" err="1" smtClean="0">
                <a:latin typeface="Arial Rounded MT Bold" panose="020F0704030504030204" pitchFamily="34" charset="0"/>
              </a:rPr>
              <a:t>Phagen</a:t>
            </a:r>
            <a:r>
              <a:rPr lang="en-US" sz="4000" dirty="0" smtClean="0">
                <a:latin typeface="Arial Rounded MT Bold" panose="020F0704030504030204" pitchFamily="34" charset="0"/>
              </a:rPr>
              <a:t> Beauty School after graduation. Her long term goal is to open her own salon.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083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127" y="92363"/>
            <a:ext cx="548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363" y="0"/>
            <a:ext cx="5273964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Rounded MT Bold" panose="020F0704030504030204" pitchFamily="34" charset="0"/>
              </a:rPr>
              <a:t>Claudio </a:t>
            </a:r>
            <a:r>
              <a:rPr lang="en-US" sz="4000" dirty="0" err="1" smtClean="0">
                <a:latin typeface="Arial Rounded MT Bold" panose="020F0704030504030204" pitchFamily="34" charset="0"/>
              </a:rPr>
              <a:t>Galante</a:t>
            </a:r>
            <a:endParaRPr lang="en-US" sz="4000" dirty="0" smtClean="0">
              <a:latin typeface="Arial Rounded MT Bold" panose="020F0704030504030204" pitchFamily="34" charset="0"/>
            </a:endParaRPr>
          </a:p>
          <a:p>
            <a:r>
              <a:rPr lang="en-US" sz="4000" dirty="0" smtClean="0">
                <a:latin typeface="Arial Rounded MT Bold" panose="020F0704030504030204" pitchFamily="34" charset="0"/>
              </a:rPr>
              <a:t>Exchange Student </a:t>
            </a:r>
          </a:p>
          <a:p>
            <a:endParaRPr lang="en-US" sz="4000" dirty="0" smtClean="0">
              <a:latin typeface="Arial Rounded MT Bold" panose="020F0704030504030204" pitchFamily="34" charset="0"/>
            </a:endParaRPr>
          </a:p>
          <a:p>
            <a:r>
              <a:rPr lang="en-US" sz="4000" dirty="0" smtClean="0">
                <a:latin typeface="Arial Rounded MT Bold" panose="020F0704030504030204" pitchFamily="34" charset="0"/>
              </a:rPr>
              <a:t>Claudio will return to Italy to finish high school. He then plans to enroll in a University in Italy to further his education.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855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4271</TotalTime>
  <Words>903</Words>
  <Application>Microsoft Office PowerPoint</Application>
  <PresentationFormat>Widescreen</PresentationFormat>
  <Paragraphs>116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Denise Krouse</dc:creator>
  <cp:lastModifiedBy>Denise Krouse</cp:lastModifiedBy>
  <cp:revision>26</cp:revision>
  <dcterms:created xsi:type="dcterms:W3CDTF">2023-05-30T21:38:12Z</dcterms:created>
  <dcterms:modified xsi:type="dcterms:W3CDTF">2023-06-02T20:50:10Z</dcterms:modified>
</cp:coreProperties>
</file>